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6" r:id="rId5"/>
    <p:sldId id="256" r:id="rId6"/>
    <p:sldId id="257" r:id="rId7"/>
    <p:sldId id="259" r:id="rId8"/>
    <p:sldId id="258" r:id="rId9"/>
    <p:sldId id="262" r:id="rId10"/>
    <p:sldId id="271" r:id="rId11"/>
    <p:sldId id="269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74000" autoAdjust="0"/>
  </p:normalViewPr>
  <p:slideViewPr>
    <p:cSldViewPr snapToGrid="0" showGuides="1">
      <p:cViewPr varScale="1">
        <p:scale>
          <a:sx n="54" d="100"/>
          <a:sy n="54" d="100"/>
        </p:scale>
        <p:origin x="138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26.06.2019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2.sv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26.06.2019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Louise will show</a:t>
            </a:r>
            <a:r>
              <a:rPr lang="en-US" baseline="0" dirty="0" smtClean="0"/>
              <a:t> the dashboard; adding a new booking and invoice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LiMing</a:t>
            </a:r>
            <a:r>
              <a:rPr lang="en-US" baseline="0" dirty="0" smtClean="0"/>
              <a:t> will show the Website; show authentication and sign 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Hayley will show mobile app; bring up booking on the emulator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226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 smtClean="0"/>
              <a:t>Allow agents to manage the website for internal business requirements</a:t>
            </a:r>
          </a:p>
          <a:p>
            <a:pPr lvl="0"/>
            <a:r>
              <a:rPr lang="en-US" dirty="0" smtClean="0"/>
              <a:t>	DO:</a:t>
            </a:r>
            <a:r>
              <a:rPr lang="en-US" baseline="0" dirty="0" smtClean="0"/>
              <a:t> </a:t>
            </a:r>
            <a:r>
              <a:rPr lang="en-US" dirty="0" smtClean="0"/>
              <a:t>Store</a:t>
            </a:r>
            <a:r>
              <a:rPr lang="en-US" baseline="0" dirty="0" smtClean="0"/>
              <a:t> and update information in demonstration</a:t>
            </a:r>
          </a:p>
          <a:p>
            <a:pPr lvl="0"/>
            <a:r>
              <a:rPr lang="en-US" baseline="0" dirty="0" smtClean="0"/>
              <a:t>		-Show dashboard and add booking</a:t>
            </a:r>
          </a:p>
          <a:p>
            <a:pPr lvl="0"/>
            <a:r>
              <a:rPr lang="en-US" baseline="0" dirty="0" smtClean="0"/>
              <a:t>		-Create and invoice</a:t>
            </a:r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Allow agent to control current bookings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942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Travel Experts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345" y="446145"/>
            <a:ext cx="8214531" cy="5476354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</a:t>
            </a:r>
            <a:r>
              <a:rPr lang="en-US" dirty="0" smtClean="0"/>
              <a:t>Outline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3824866" cy="3687726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Introductions</a:t>
            </a:r>
          </a:p>
          <a:p>
            <a:endParaRPr lang="en-US" sz="2400" dirty="0" smtClean="0"/>
          </a:p>
          <a:p>
            <a:r>
              <a:rPr lang="en-US" sz="2400" dirty="0" smtClean="0"/>
              <a:t>Products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Desktop</a:t>
            </a: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Website</a:t>
            </a:r>
            <a:endParaRPr lang="en-US" sz="19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/>
              <a:t>Mobile</a:t>
            </a:r>
          </a:p>
          <a:p>
            <a:endParaRPr lang="en-CA" sz="2400" dirty="0"/>
          </a:p>
          <a:p>
            <a:r>
              <a:rPr lang="en-CA" sz="2400" dirty="0" smtClean="0"/>
              <a:t>Demonstration</a:t>
            </a:r>
          </a:p>
          <a:p>
            <a:endParaRPr lang="en-CA" sz="2400" dirty="0"/>
          </a:p>
          <a:p>
            <a:r>
              <a:rPr lang="en-CA" sz="2400" dirty="0" smtClean="0"/>
              <a:t>Q &amp; A</a:t>
            </a:r>
          </a:p>
          <a:p>
            <a:endParaRPr lang="en-US" sz="240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Winter 2019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375" y="1877051"/>
            <a:ext cx="8491625" cy="3412522"/>
          </a:xfr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Impact IT</a:t>
            </a:r>
            <a:endParaRPr lang="en-US" sz="28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 txBox="1">
            <a:spLocks/>
          </p:cNvSpPr>
          <p:nvPr/>
        </p:nvSpPr>
        <p:spPr>
          <a:xfrm>
            <a:off x="6850505" y="2953482"/>
            <a:ext cx="4503295" cy="2600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Louise Acosta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2800" dirty="0"/>
              <a:t>洪笠铭 （</a:t>
            </a:r>
            <a:r>
              <a:rPr lang="en-US" altLang="zh-CN" sz="2800" dirty="0" err="1"/>
              <a:t>L</a:t>
            </a:r>
            <a:r>
              <a:rPr lang="en-US" sz="2800" dirty="0" err="1"/>
              <a:t>iMing</a:t>
            </a:r>
            <a:r>
              <a:rPr lang="en-US" sz="2800" dirty="0"/>
              <a:t> Hong</a:t>
            </a:r>
            <a:r>
              <a:rPr lang="zh-CN" altLang="en-US" sz="2800" dirty="0" smtClean="0"/>
              <a:t>）</a:t>
            </a:r>
            <a:endParaRPr lang="en-US" altLang="zh-CN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Colin Lee-Chee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smtClean="0"/>
              <a:t>Hayley Mead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COMPOSITION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400" dirty="0" smtClean="0"/>
              <a:t>THE PRODUCT CONSISTS OF </a:t>
            </a:r>
            <a:r>
              <a:rPr lang="en-US" sz="2400" dirty="0" smtClean="0"/>
              <a:t>THREE </a:t>
            </a:r>
            <a:r>
              <a:rPr lang="en-US" sz="2400" dirty="0" smtClean="0"/>
              <a:t>SOFTWARE BUNDLES</a:t>
            </a:r>
            <a:endParaRPr lang="ru-RU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4767" y="2929120"/>
            <a:ext cx="3373199" cy="36512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DESKTOP APPLICATION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578091" y="3464144"/>
            <a:ext cx="3265714" cy="1943880"/>
          </a:xfrm>
        </p:spPr>
        <p:txBody>
          <a:bodyPr>
            <a:noAutofit/>
          </a:bodyPr>
          <a:lstStyle/>
          <a:p>
            <a:r>
              <a:rPr lang="en-US" sz="1800" dirty="0" smtClean="0"/>
              <a:t>User functionality</a:t>
            </a:r>
          </a:p>
          <a:p>
            <a:pPr lvl="1"/>
            <a:r>
              <a:rPr lang="en-US" sz="1800" dirty="0" smtClean="0"/>
              <a:t>Office application</a:t>
            </a:r>
          </a:p>
          <a:p>
            <a:pPr lvl="1"/>
            <a:r>
              <a:rPr lang="en-US" sz="1800" dirty="0" smtClean="0"/>
              <a:t>Website</a:t>
            </a:r>
            <a:endParaRPr lang="en-US" sz="1800" dirty="0"/>
          </a:p>
          <a:p>
            <a:r>
              <a:rPr lang="en-US" sz="1800" dirty="0" smtClean="0"/>
              <a:t>Agent UX</a:t>
            </a:r>
            <a:endParaRPr lang="en-US" sz="1800" dirty="0"/>
          </a:p>
          <a:p>
            <a:r>
              <a:rPr lang="en-US" sz="1800" dirty="0" smtClean="0"/>
              <a:t>Database </a:t>
            </a:r>
            <a:endParaRPr lang="ru-RU" sz="18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8155952" y="2929120"/>
            <a:ext cx="2648406" cy="36512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MOBILE SERVICE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55952" y="3464144"/>
            <a:ext cx="2648406" cy="233362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Features</a:t>
            </a:r>
          </a:p>
          <a:p>
            <a:endParaRPr lang="en-US" sz="1800" dirty="0"/>
          </a:p>
          <a:p>
            <a:r>
              <a:rPr lang="en-US" sz="1800" dirty="0" smtClean="0"/>
              <a:t>Functionality</a:t>
            </a:r>
            <a:endParaRPr lang="en-US" sz="1800" dirty="0"/>
          </a:p>
          <a:p>
            <a:endParaRPr lang="en-US" dirty="0" smtClean="0"/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 txBox="1">
            <a:spLocks/>
          </p:cNvSpPr>
          <p:nvPr/>
        </p:nvSpPr>
        <p:spPr>
          <a:xfrm>
            <a:off x="4927090" y="2916456"/>
            <a:ext cx="198655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WEBSITE</a:t>
            </a:r>
            <a:endParaRPr lang="ru-RU" dirty="0"/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 txBox="1">
            <a:spLocks/>
          </p:cNvSpPr>
          <p:nvPr/>
        </p:nvSpPr>
        <p:spPr>
          <a:xfrm>
            <a:off x="4889855" y="3445094"/>
            <a:ext cx="2023790" cy="233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Customer UX</a:t>
            </a:r>
          </a:p>
          <a:p>
            <a:endParaRPr lang="en-US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5310627" cy="782638"/>
          </a:xfrm>
        </p:spPr>
        <p:txBody>
          <a:bodyPr>
            <a:normAutofit/>
          </a:bodyPr>
          <a:lstStyle/>
          <a:p>
            <a:r>
              <a:rPr lang="en-US" dirty="0" smtClean="0"/>
              <a:t>OFFICE </a:t>
            </a:r>
            <a:r>
              <a:rPr lang="en-US" dirty="0" smtClean="0"/>
              <a:t>APPLICATION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JAVA DESIGN WITH MYSQL DATABASE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The desktop application is designed to support Travel Agents staff with the following features: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Allow agents to manage the </a:t>
            </a:r>
            <a:r>
              <a:rPr lang="en-US" dirty="0"/>
              <a:t>website for internal business </a:t>
            </a:r>
            <a:r>
              <a:rPr lang="en-US" dirty="0" smtClean="0"/>
              <a:t>requirements</a:t>
            </a:r>
            <a:endParaRPr lang="en-US" dirty="0" smtClean="0"/>
          </a:p>
          <a:p>
            <a:pPr lvl="0"/>
            <a:endParaRPr lang="en-US" dirty="0"/>
          </a:p>
          <a:p>
            <a:pPr lvl="0"/>
            <a:r>
              <a:rPr lang="en-US" dirty="0"/>
              <a:t>Allow agent to control </a:t>
            </a:r>
            <a:r>
              <a:rPr lang="en-US" dirty="0" smtClean="0"/>
              <a:t>current </a:t>
            </a:r>
            <a:r>
              <a:rPr lang="en-US" dirty="0"/>
              <a:t>bookings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 preferRelativeResize="0">
            <a:picLocks noGrp="1"/>
          </p:cNvPicPr>
          <p:nvPr>
            <p:ph type="pic" sz="quarter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t="8424" r="5597" b="49075"/>
          <a:stretch/>
        </p:blipFill>
        <p:spPr>
          <a:xfrm>
            <a:off x="2011680" y="0"/>
            <a:ext cx="1014984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4433724"/>
            <a:ext cx="10515600" cy="782638"/>
          </a:xfrm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effectLst>
                  <a:outerShdw blurRad="50800" dist="50800" dir="5400000" algn="ctr" rotWithShape="0">
                    <a:schemeClr val="accent3"/>
                  </a:outerShdw>
                </a:effectLst>
              </a:rPr>
              <a:t>WEBSITE AND MOBILE APPLICATION</a:t>
            </a:r>
            <a:endParaRPr lang="ru-RU" dirty="0">
              <a:solidFill>
                <a:schemeClr val="accent5">
                  <a:lumMod val="75000"/>
                </a:schemeClr>
              </a:solidFill>
              <a:effectLst>
                <a:outerShdw blurRad="50800" dist="50800" dir="5400000" algn="ctr" rotWithShape="0">
                  <a:schemeClr val="accent3"/>
                </a:outerShdw>
              </a:effectLst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WHERE DO YOU WANT TO GO?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Thank you for listening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Winter </a:t>
            </a:r>
            <a:r>
              <a:rPr lang="en-US" dirty="0" smtClean="0"/>
              <a:t>2019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  <p:pic>
        <p:nvPicPr>
          <p:cNvPr id="2" name="ReSr">
            <a:hlinkClick r:id="" action="ppaction://media"/>
          </p:cNvPr>
          <p:cNvPicPr>
            <a:picLocks noGrp="1" noChangeAspect="1"/>
          </p:cNvPicPr>
          <p:nvPr>
            <p:ph type="media"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0400" y="1423852"/>
            <a:ext cx="3756650" cy="3741358"/>
          </a:xfrm>
        </p:spPr>
      </p:pic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HAVE A NICE DAY!</a:t>
            </a:r>
            <a:endParaRPr lang="ru-RU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 smtClean="0"/>
              <a:t>Impact IT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403-667-5788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err="1" smtClean="0"/>
              <a:t>INQUIRIES@IMPACT_IT.COM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024DF7-0783-4549-86B7-A48B29FBA9C2}">
  <ds:schemaRefs>
    <ds:schemaRef ds:uri="6dc4bcd6-49db-4c07-9060-8acfc67cef9f"/>
    <ds:schemaRef ds:uri="http://purl.org/dc/dcmitype/"/>
    <ds:schemaRef ds:uri="http://schemas.microsoft.com/office/infopath/2007/PartnerControls"/>
    <ds:schemaRef ds:uri="fb0879af-3eba-417a-a55a-ffe6dcd6ca77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elements/1.1/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190</Words>
  <Application>Microsoft Office PowerPoint</Application>
  <PresentationFormat>Widescreen</PresentationFormat>
  <Paragraphs>77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Office Theme</vt:lpstr>
      <vt:lpstr>Travel Experts</vt:lpstr>
      <vt:lpstr>Presentation Outline</vt:lpstr>
      <vt:lpstr>INTRODUCTIONS</vt:lpstr>
      <vt:lpstr>SOFTWARE COMPOSITION</vt:lpstr>
      <vt:lpstr>OFFICE APPLICATION</vt:lpstr>
      <vt:lpstr>WEBSITE AND MOBILE APPLICATION</vt:lpstr>
      <vt:lpstr>Thank you for listening</vt:lpstr>
      <vt:lpstr>HAVE A NICE DAY!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2019-06-25T21:47:37Z</dcterms:created>
  <dcterms:modified xsi:type="dcterms:W3CDTF">2019-06-26T22:54:50Z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